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1112" y="2938462"/>
            <a:ext cx="9629775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85925"/>
            <a:ext cx="1157287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2393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628800"/>
            <a:ext cx="763905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564904"/>
            <a:ext cx="4104456" cy="874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745522"/>
            <a:ext cx="4104456" cy="874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856691"/>
            <a:ext cx="7999090" cy="874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912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1008957" cy="54726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869160"/>
            <a:ext cx="6768752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7939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6310"/>
            <a:ext cx="1169670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2745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1338262"/>
            <a:ext cx="981075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86656" y="2420888"/>
            <a:ext cx="2668166" cy="874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6656" y="3462610"/>
            <a:ext cx="2668166" cy="874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6656" y="4596929"/>
            <a:ext cx="10093920" cy="874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514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6"/>
            <a:ext cx="9044310" cy="60624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5013176"/>
            <a:ext cx="24482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6124345"/>
            <a:ext cx="24482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56696" y="5013176"/>
            <a:ext cx="24482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56696" y="6124345"/>
            <a:ext cx="24482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650" y="1852612"/>
            <a:ext cx="8648700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1650" y="3058942"/>
            <a:ext cx="2668166" cy="874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1650" y="4204836"/>
            <a:ext cx="2668166" cy="874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82547" y="3058942"/>
            <a:ext cx="2668166" cy="874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82547" y="4204836"/>
            <a:ext cx="2668166" cy="874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1952625"/>
            <a:ext cx="1012507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0718" y="2991943"/>
            <a:ext cx="2668166" cy="874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0718" y="4079964"/>
            <a:ext cx="2668166" cy="874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83741" y="2991943"/>
            <a:ext cx="2668166" cy="874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83741" y="4079964"/>
            <a:ext cx="2668166" cy="874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19262"/>
            <a:ext cx="1154430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552575"/>
            <a:ext cx="105346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4663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7287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4019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6050" y="2386012"/>
            <a:ext cx="6819900" cy="208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6025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346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941168"/>
            <a:ext cx="5000625" cy="1762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19634" y="4948117"/>
            <a:ext cx="5784478" cy="1755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53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2026-02-24T09:51:57Z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